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67" r:id="rId3"/>
    <p:sldId id="261" r:id="rId4"/>
    <p:sldId id="263" r:id="rId5"/>
    <p:sldId id="258" r:id="rId6"/>
    <p:sldId id="259" r:id="rId7"/>
    <p:sldId id="264" r:id="rId8"/>
    <p:sldId id="265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35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4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4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88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1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0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7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1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5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83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anyamalgina-1972@mail.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68" y="1158785"/>
            <a:ext cx="12114732" cy="2851451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+mn-lt"/>
              </a:rPr>
              <a:t>Инициативный </a:t>
            </a:r>
            <a:r>
              <a:rPr lang="ru-RU" sz="5400" dirty="0" smtClean="0">
                <a:latin typeface="+mn-lt"/>
              </a:rPr>
              <a:t>проект:</a:t>
            </a:r>
            <a:r>
              <a:rPr lang="ru-RU" sz="5400" b="1" dirty="0" smtClean="0">
                <a:latin typeface="+mn-lt"/>
              </a:rPr>
              <a:t/>
            </a:r>
            <a:br>
              <a:rPr lang="ru-RU" sz="5400" b="1" dirty="0" smtClean="0">
                <a:latin typeface="+mn-lt"/>
              </a:rPr>
            </a:br>
            <a:r>
              <a:rPr lang="ru-RU" sz="800" b="1" dirty="0"/>
              <a:t> </a:t>
            </a:r>
            <a:r>
              <a:rPr lang="ru-RU" sz="2000" b="1" dirty="0" smtClean="0"/>
              <a:t>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«</a:t>
            </a:r>
            <a:r>
              <a:rPr lang="ru-RU" sz="4800" b="1" dirty="0" smtClean="0">
                <a:latin typeface="+mn-lt"/>
              </a:rPr>
              <a:t>Устройство </a:t>
            </a:r>
            <a:r>
              <a:rPr lang="ru-RU" sz="4800" b="1" dirty="0">
                <a:latin typeface="+mn-lt"/>
              </a:rPr>
              <a:t>пандуса </a:t>
            </a:r>
            <a:r>
              <a:rPr lang="ru-RU" sz="4800" b="1" dirty="0" smtClean="0">
                <a:latin typeface="+mn-lt"/>
              </a:rPr>
              <a:t/>
            </a:r>
            <a:br>
              <a:rPr lang="ru-RU" sz="4800" b="1" dirty="0" smtClean="0">
                <a:latin typeface="+mn-lt"/>
              </a:rPr>
            </a:br>
            <a:r>
              <a:rPr lang="ru-RU" sz="4800" b="1" dirty="0" smtClean="0">
                <a:latin typeface="+mn-lt"/>
              </a:rPr>
              <a:t>для </a:t>
            </a:r>
            <a:r>
              <a:rPr lang="ru-RU" sz="4800" b="1" dirty="0">
                <a:latin typeface="+mn-lt"/>
              </a:rPr>
              <a:t>маломобильных групп </a:t>
            </a:r>
            <a:r>
              <a:rPr lang="ru-RU" sz="4800" b="1" dirty="0" smtClean="0">
                <a:latin typeface="+mn-lt"/>
              </a:rPr>
              <a:t>населения»</a:t>
            </a:r>
            <a:br>
              <a:rPr lang="ru-RU" sz="4800" b="1" dirty="0" smtClean="0">
                <a:latin typeface="+mn-lt"/>
              </a:rPr>
            </a:br>
            <a:r>
              <a:rPr lang="ru-RU" sz="4800" b="1" dirty="0" smtClean="0">
                <a:latin typeface="+mn-lt"/>
              </a:rPr>
              <a:t>на </a:t>
            </a:r>
            <a:r>
              <a:rPr lang="ru-RU" sz="4800" b="1" dirty="0">
                <a:latin typeface="+mn-lt"/>
              </a:rPr>
              <a:t>территории МБДОУ «Детский сад № 4» по ул. Ленина, 4Б</a:t>
            </a:r>
            <a:endParaRPr lang="ru-RU" sz="44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875" y="4753366"/>
            <a:ext cx="7437880" cy="1444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66798"/>
            <a:ext cx="1257791" cy="838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74"/>
          <a:stretch/>
        </p:blipFill>
        <p:spPr>
          <a:xfrm>
            <a:off x="259875" y="1065700"/>
            <a:ext cx="727053" cy="838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7755" y="4753366"/>
            <a:ext cx="4170783" cy="144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72955"/>
            <a:ext cx="10058400" cy="23956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6000" b="1" dirty="0" smtClean="0"/>
              <a:t>Спасибо </a:t>
            </a:r>
            <a:r>
              <a:rPr lang="ru-RU" sz="6000" b="1" dirty="0"/>
              <a:t>за внимание! </a:t>
            </a: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280021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67" y="2921164"/>
            <a:ext cx="7437765" cy="1444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232" y="2921164"/>
            <a:ext cx="417002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1704"/>
          <a:stretch/>
        </p:blipFill>
        <p:spPr>
          <a:xfrm>
            <a:off x="1018445" y="-391886"/>
            <a:ext cx="10546994" cy="2155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6003" t="17177" r="21184" b="24427"/>
          <a:stretch/>
        </p:blipFill>
        <p:spPr>
          <a:xfrm>
            <a:off x="1996751" y="1842151"/>
            <a:ext cx="6158205" cy="387376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866122" y="4777275"/>
            <a:ext cx="1791478" cy="93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323" y="168166"/>
            <a:ext cx="11613985" cy="1670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/>
              <a:t>На сегодняшний день ни в одном  из трех корпусов ДОУ не </a:t>
            </a:r>
            <a:r>
              <a:rPr lang="ru-RU" sz="3600" b="1" dirty="0"/>
              <a:t>обеспечены условия  доступности объекта </a:t>
            </a:r>
            <a:r>
              <a:rPr lang="ru-RU" sz="3600" b="1" dirty="0" smtClean="0"/>
              <a:t>социальной инфраструктуры.</a:t>
            </a:r>
            <a:endParaRPr lang="ru-RU" sz="36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3" y="3834881"/>
            <a:ext cx="3943371" cy="247377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500" y="3965510"/>
            <a:ext cx="4165597" cy="23431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49" y="2230884"/>
            <a:ext cx="3693766" cy="27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135" y="139960"/>
            <a:ext cx="10687449" cy="54678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 </a:t>
            </a:r>
            <a:r>
              <a:rPr lang="ru-RU" sz="2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Цель Проекта</a:t>
            </a:r>
            <a:r>
              <a:rPr lang="ru-RU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: выполнение работ по устройству пандуса, обеспечение условий доступности объекта социальной инфраструктуры для инвалидов и маломобильных групп населения</a:t>
            </a:r>
          </a:p>
          <a:p>
            <a:r>
              <a:rPr lang="ru-RU" sz="2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Задачи Проекта</a:t>
            </a:r>
            <a:r>
              <a:rPr lang="ru-RU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:</a:t>
            </a:r>
          </a:p>
          <a:p>
            <a:r>
              <a:rPr lang="ru-RU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*Подготовить </a:t>
            </a:r>
            <a:r>
              <a:rPr lang="ru-RU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территорию для размещения пандуса (очистка от растительности, техническая уборка).</a:t>
            </a:r>
          </a:p>
          <a:p>
            <a:r>
              <a:rPr lang="ru-RU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*</a:t>
            </a:r>
            <a:r>
              <a:rPr lang="ru-RU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ru-RU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Приобрести и установить предупреждающие знаки,  пиктограммы и знаки доступности для инвалидов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ru-RU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* Провести </a:t>
            </a:r>
            <a:r>
              <a:rPr lang="ru-RU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работы по монтажу пандуса силами подрядной организации.</a:t>
            </a:r>
          </a:p>
          <a:p>
            <a:r>
              <a:rPr lang="ru-RU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* Привлечь </a:t>
            </a:r>
            <a:r>
              <a:rPr lang="ru-RU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волонтёров для очистки территории  от растительности, технической уборки, подготовки к торжественному открытию объекта (украшение территории, подготовка сценария проведения, музыкальное сопровождение).</a:t>
            </a:r>
          </a:p>
          <a:p>
            <a:r>
              <a:rPr lang="ru-RU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* Провести </a:t>
            </a:r>
            <a:r>
              <a:rPr lang="ru-RU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торжественное мероприятие, посвящённое введению в эксплуатацию пандуса и успешному завершению реализации Проекта.</a:t>
            </a:r>
          </a:p>
          <a:p>
            <a:r>
              <a:rPr lang="ru-RU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* Осветить </a:t>
            </a:r>
            <a:r>
              <a:rPr lang="ru-RU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ход реализации Проекта и результатов Проекта в </a:t>
            </a:r>
            <a:r>
              <a:rPr lang="ru-RU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СМИ</a:t>
            </a:r>
            <a:endParaRPr lang="ru-RU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10" y="0"/>
            <a:ext cx="12209829" cy="107855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Сегодня входная группа имеет следующий вид: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9" y="1758125"/>
            <a:ext cx="3624009" cy="4282751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_M1jJOxZXt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479" y="1733932"/>
            <a:ext cx="3248354" cy="4331139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12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810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Ожидаемые результаты реализации проекта:</a:t>
            </a:r>
            <a:endParaRPr lang="ru-RU" sz="32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3" y="1455929"/>
            <a:ext cx="5050665" cy="3472168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cxnSp>
        <p:nvCxnSpPr>
          <p:cNvPr id="21" name="Прямая со стрелкой 20"/>
          <p:cNvCxnSpPr/>
          <p:nvPr/>
        </p:nvCxnSpPr>
        <p:spPr>
          <a:xfrm flipH="1">
            <a:off x="4926564" y="2929812"/>
            <a:ext cx="1203648" cy="6344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69" y="1466665"/>
            <a:ext cx="4365997" cy="348245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376685" y="5031997"/>
            <a:ext cx="2665221" cy="123163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безбарьерного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входа в здание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71342" y="5046704"/>
            <a:ext cx="2914091" cy="122736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Получение воспитательно-образовательных услуг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78660" y="4938607"/>
            <a:ext cx="3567364" cy="133546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успешной социализации детей с ограниченными возможностями здоровья и детей-инвалидов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40791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985" y="385422"/>
            <a:ext cx="10058400" cy="598808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/>
              <a:t>Сведения об инициаторе проекта</a:t>
            </a:r>
          </a:p>
          <a:p>
            <a:r>
              <a:rPr lang="ru-RU" sz="2800" dirty="0" smtClean="0"/>
              <a:t>Инициативная группа жителей, достигших 16-тилетнего возраста и проживающих на территории ЗАТО Звёздный:</a:t>
            </a:r>
          </a:p>
          <a:p>
            <a:r>
              <a:rPr lang="ru-RU" sz="2800" b="1" dirty="0" smtClean="0"/>
              <a:t>- </a:t>
            </a:r>
            <a:r>
              <a:rPr lang="ru-RU" sz="2800" b="1" dirty="0" err="1" smtClean="0"/>
              <a:t>Воскресенцева</a:t>
            </a:r>
            <a:r>
              <a:rPr lang="ru-RU" sz="2800" b="1" dirty="0" smtClean="0"/>
              <a:t> Татьяна Владимировна</a:t>
            </a:r>
          </a:p>
          <a:p>
            <a:r>
              <a:rPr lang="ru-RU" sz="2800" b="1" dirty="0"/>
              <a:t>-</a:t>
            </a:r>
            <a:r>
              <a:rPr lang="ru-RU" sz="2800" b="1" dirty="0" smtClean="0"/>
              <a:t> Гратий Татьяна Игоревна</a:t>
            </a:r>
          </a:p>
          <a:p>
            <a:r>
              <a:rPr lang="ru-RU" sz="2800" b="1" dirty="0" smtClean="0"/>
              <a:t>- Рудометова Марина Николаевна</a:t>
            </a:r>
          </a:p>
          <a:p>
            <a:r>
              <a:rPr lang="ru-RU" sz="2800" b="1" dirty="0"/>
              <a:t>- Кочева Юлия Михайловна</a:t>
            </a:r>
            <a:endParaRPr lang="ru-RU" sz="2800" b="1" dirty="0" smtClean="0"/>
          </a:p>
          <a:p>
            <a:r>
              <a:rPr lang="ru-RU" sz="2800" b="1" dirty="0" smtClean="0"/>
              <a:t>- Хасанова Алина Гаязовна</a:t>
            </a:r>
          </a:p>
          <a:p>
            <a:r>
              <a:rPr lang="ru-RU" sz="2800" b="1" dirty="0" smtClean="0"/>
              <a:t>- Смирнова Нина Александровна</a:t>
            </a:r>
          </a:p>
          <a:p>
            <a:r>
              <a:rPr lang="ru-RU" sz="2800" dirty="0" smtClean="0"/>
              <a:t>Руководитель инициативной группы: </a:t>
            </a:r>
            <a:endParaRPr lang="en-US" sz="2800" dirty="0" smtClean="0"/>
          </a:p>
          <a:p>
            <a:r>
              <a:rPr lang="ru-RU" sz="2800" b="1" dirty="0" err="1" smtClean="0"/>
              <a:t>Воскресенцева</a:t>
            </a:r>
            <a:r>
              <a:rPr lang="ru-RU" sz="2800" b="1" dirty="0" smtClean="0"/>
              <a:t> Татьяна Владимировна, </a:t>
            </a:r>
            <a:r>
              <a:rPr lang="en-US" sz="2800" b="1" dirty="0" smtClean="0"/>
              <a:t> 89824640420</a:t>
            </a:r>
            <a:r>
              <a:rPr lang="en-US" sz="2800" b="1" dirty="0"/>
              <a:t>, </a:t>
            </a:r>
            <a:r>
              <a:rPr lang="en-US" sz="2800" b="1" dirty="0" smtClean="0">
                <a:hlinkClick r:id="rId2"/>
              </a:rPr>
              <a:t>tanyamalgina-1972@mail.ru</a:t>
            </a:r>
            <a:r>
              <a:rPr lang="ru-RU" sz="2800" b="1" dirty="0" smtClean="0"/>
              <a:t> </a:t>
            </a:r>
            <a:r>
              <a:rPr lang="en-US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487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845" y="276241"/>
            <a:ext cx="11123343" cy="6042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800" b="1" dirty="0" smtClean="0"/>
              <a:t>Обоснование стоимости проекта</a:t>
            </a:r>
            <a:r>
              <a:rPr lang="ru-RU" sz="2800" b="1" dirty="0" smtClean="0"/>
              <a:t>: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sz="2800" b="1" dirty="0" smtClean="0"/>
              <a:t>Стоимость </a:t>
            </a:r>
            <a:r>
              <a:rPr lang="ru-RU" sz="2800" b="1" dirty="0" smtClean="0"/>
              <a:t>проекта…………………………………………….678 766 рублей,11 </a:t>
            </a:r>
            <a:r>
              <a:rPr lang="ru-RU" sz="2800" b="1" dirty="0" smtClean="0"/>
              <a:t>Средства </a:t>
            </a:r>
            <a:r>
              <a:rPr lang="ru-RU" sz="2800" b="1" dirty="0" smtClean="0"/>
              <a:t>бюджета Пермского края (90%)…………610 889 рублей,50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smtClean="0"/>
              <a:t> </a:t>
            </a:r>
            <a:endParaRPr lang="ru-RU" sz="2800" b="1" dirty="0"/>
          </a:p>
          <a:p>
            <a:pPr marL="0" indent="0" algn="ctr">
              <a:buNone/>
            </a:pPr>
            <a:r>
              <a:rPr lang="ru-RU" sz="2800" b="1" dirty="0" smtClean="0"/>
              <a:t>Срок реализации </a:t>
            </a:r>
            <a:r>
              <a:rPr lang="ru-RU" sz="2800" b="1" dirty="0" smtClean="0"/>
              <a:t>проекта  </a:t>
            </a:r>
            <a:r>
              <a:rPr lang="ru-RU" sz="3600" b="1" u="sng" dirty="0" smtClean="0"/>
              <a:t>январь – июнь 2024 года</a:t>
            </a:r>
            <a:endParaRPr lang="ru-RU" sz="2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0306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3" y="11041"/>
            <a:ext cx="10623626" cy="183469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ребенок  - особенный!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дети – равные!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5" y="1845734"/>
            <a:ext cx="6330095" cy="44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231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Ретро</vt:lpstr>
      <vt:lpstr>Инициативный проект:    «Устройство пандуса  для маломобильных групп населения» на территории МБДОУ «Детский сад № 4» по ул. Ленина, 4Б</vt:lpstr>
      <vt:lpstr>Презентация PowerPoint</vt:lpstr>
      <vt:lpstr>          На сегодняшний день ни в одном  из трех корпусов ДОУ не обеспечены условия  доступности объекта социальной инфраструктуры.</vt:lpstr>
      <vt:lpstr>Презентация PowerPoint</vt:lpstr>
      <vt:lpstr> Сегодня входная группа имеет следующий вид:</vt:lpstr>
      <vt:lpstr>Ожидаемые результаты реализации проекта:</vt:lpstr>
      <vt:lpstr>Презентация PowerPoint</vt:lpstr>
      <vt:lpstr>Презентация PowerPoint</vt:lpstr>
      <vt:lpstr>Каждый ребенок  - особенный! Все дети – равные!</vt:lpstr>
      <vt:lpstr>   Спасибо за внимание!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Инициативный проект  Обустройство спортивной площадки «Спартак» на территории МБДОУ «Детский сад № 4» по ул. Ленина, 4Б</dc:title>
  <dc:creator>леново 320</dc:creator>
  <cp:lastModifiedBy>User</cp:lastModifiedBy>
  <cp:revision>43</cp:revision>
  <dcterms:created xsi:type="dcterms:W3CDTF">2022-08-24T06:08:35Z</dcterms:created>
  <dcterms:modified xsi:type="dcterms:W3CDTF">2023-09-05T09:19:35Z</dcterms:modified>
</cp:coreProperties>
</file>