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0" r:id="rId5"/>
    <p:sldId id="259" r:id="rId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7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7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7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0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3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5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4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1184-70E2-46ED-988D-767985056EA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.mail.ru/compose/?mailto=mailto%3amail@perm36.com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37405" y="0"/>
            <a:ext cx="535459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58100" y="0"/>
            <a:ext cx="45339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0"/>
            <a:ext cx="3533775" cy="727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62" y="26679"/>
            <a:ext cx="3533775" cy="727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75" y="928116"/>
            <a:ext cx="75914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Мемориальный </a:t>
            </a:r>
            <a:r>
              <a:rPr lang="ru-RU" sz="3200" b="1" dirty="0" err="1">
                <a:solidFill>
                  <a:schemeClr val="bg1"/>
                </a:solidFill>
              </a:rPr>
              <a:t>музей-заповедник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Истории политических репрессий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«ПЕРМЬ-36»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0965" y="1612111"/>
            <a:ext cx="40385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МУЗЕЙ ПОД ОТКРЫТЫМ НЕБОМ, СОЗДАННЫЙ НА МЕСТЕ БЫВШЕЙ ПОЛИТИЧЕСКОЙ КОЛОНИИ 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ОБЗОРНЫЕ И/ИЛИ ТЕМАТИЧЕСКИЕ ЭКСКУРСИИ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ПРОСМОТРЫ ДОКУМЕНТАЛЬНЫХ ФИЛЬМОВ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АУДИОГИДЫ НА АНГЛИЙСКОМ, НЕМЕЦКОМ, ФРАНЦУЗСКОМ И РУССКОМ ЯЗЫКАХ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99" y="3611190"/>
            <a:ext cx="51149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д. </a:t>
            </a:r>
            <a:r>
              <a:rPr lang="ru-RU" sz="2400" b="1" dirty="0" err="1">
                <a:solidFill>
                  <a:schemeClr val="bg1"/>
                </a:solidFill>
              </a:rPr>
              <a:t>Кучино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Чусовской район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Пермский край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499" y="4952727"/>
            <a:ext cx="51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Kuchino</a:t>
            </a:r>
            <a:r>
              <a:rPr lang="ru-RU" dirty="0">
                <a:solidFill>
                  <a:schemeClr val="bg1"/>
                </a:solidFill>
              </a:rPr>
              <a:t>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en-US" dirty="0" err="1">
                <a:solidFill>
                  <a:schemeClr val="bg1"/>
                </a:solidFill>
              </a:rPr>
              <a:t>husovskoy</a:t>
            </a:r>
            <a:r>
              <a:rPr lang="en-US" dirty="0">
                <a:solidFill>
                  <a:schemeClr val="bg1"/>
                </a:solidFill>
              </a:rPr>
              <a:t> district</a:t>
            </a:r>
          </a:p>
          <a:p>
            <a:r>
              <a:rPr lang="en-US" dirty="0">
                <a:solidFill>
                  <a:schemeClr val="bg1"/>
                </a:solidFill>
              </a:rPr>
              <a:t>Perm </a:t>
            </a:r>
            <a:r>
              <a:rPr lang="en-US" dirty="0" err="1">
                <a:solidFill>
                  <a:schemeClr val="bg1"/>
                </a:solidFill>
              </a:rPr>
              <a:t>Krai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1276" y="3516148"/>
            <a:ext cx="4286250" cy="30335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8950" y="100012"/>
            <a:ext cx="1333500" cy="1323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0" y="26679"/>
            <a:ext cx="1677732" cy="701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880" y="2904772"/>
            <a:ext cx="511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MUSEUM-RESERVE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«</a:t>
            </a:r>
            <a:r>
              <a:rPr lang="en-US" sz="1600" dirty="0">
                <a:solidFill>
                  <a:schemeClr val="bg1"/>
                </a:solidFill>
              </a:rPr>
              <a:t>PERM-36</a:t>
            </a:r>
            <a:r>
              <a:rPr lang="ru-RU" sz="1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0594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7405" y="0"/>
            <a:ext cx="535459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18370" y="939266"/>
            <a:ext cx="4647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700" dirty="0">
                <a:solidFill>
                  <a:schemeClr val="tx2">
                    <a:lumMod val="50000"/>
                  </a:schemeClr>
                </a:solidFill>
              </a:rPr>
              <a:t>КРАТКАЯ ИСТОРИЧЕСКАЯ СПРАВКА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Музей-заповедник «Пермь-36» ведет свою работу на территории объекта культурного наследия регионального значения – ансамбль «Колония политических заключенных ВС-389/36».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Первые постройки появились в 1946 году. В лагере содержались уголовники, которые делились на две группы: «</a:t>
            </a:r>
            <a:r>
              <a:rPr lang="ru-RU" sz="1600" kern="700" dirty="0" err="1">
                <a:solidFill>
                  <a:schemeClr val="tx2">
                    <a:lumMod val="50000"/>
                  </a:schemeClr>
                </a:solidFill>
              </a:rPr>
              <a:t>бытовщики</a:t>
            </a: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» (лица, осужденные за бытовые преступления) и «</a:t>
            </a:r>
            <a:r>
              <a:rPr lang="ru-RU" sz="1600" kern="700" dirty="0" err="1">
                <a:solidFill>
                  <a:schemeClr val="tx2">
                    <a:lumMod val="50000"/>
                  </a:schemeClr>
                </a:solidFill>
              </a:rPr>
              <a:t>указники</a:t>
            </a: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» (лица, осужденные, например, за прогулы без уважительных причин, за неоднократные опоздания на работу свыше 20 минут, за самовольный уход с предприятия оборонного значения). Численность заключенных в тот период составляла порядка 500 человек. Осужденные занимались лесозаготовкой, переработкой леса и деревообработкой. </a:t>
            </a: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 descr="O:\Общая база фотографий комплекса\Участок строгого режима\Жилой барак\DSC054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" y="827368"/>
            <a:ext cx="3095869" cy="24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O:\выставки для метод совета\IMG_01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6" y="3603059"/>
            <a:ext cx="4750963" cy="29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40" y="915617"/>
            <a:ext cx="3351178" cy="25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7405" y="0"/>
            <a:ext cx="535459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2798" y="727908"/>
            <a:ext cx="46475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700" dirty="0">
                <a:solidFill>
                  <a:schemeClr val="tx2">
                    <a:lumMod val="50000"/>
                  </a:schemeClr>
                </a:solidFill>
              </a:rPr>
              <a:t>КРАТКАЯ ИСТОРИЧЕСКАЯ СПРАВКА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С 1953 по 1972 годы в колонии содержались порядка 300 бывших работников правоохранительных органов, судов и прокуратуры, осужденных за уголовные преступления. А в 1972 году колония была реорганизована, и в нее были перемещены осужденные за государственные преступления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из других исправительно-трудовых колоний. В этот период контингент составляли лица, которые были обвинены и получили срок за измену Родине, антисоветскую агитацию и пропаганду, заговоры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с целью захвата власти, шпионаж, террористические акты, диверсии и вредительство, бандитизм. Всего в лагере на тот момент содержалось порядка 200 человек.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Часть заключенных исправительно-трудовой колонии ВС-389/36, впоследствии были реабилитированы в соответствии с Законом РФ № 1761-1 «О реабилитации жертв политических репрессий».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В 1988 году колония была ликвидирована.   </a:t>
            </a: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  <p:pic>
        <p:nvPicPr>
          <p:cNvPr id="10" name="Picture 2" descr="O:\Общая база фотографий комплекса\Участок строгого режима\общий вид\Виды Кучино\39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8" y="3698495"/>
            <a:ext cx="5150796" cy="27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O:\Общая база фотографий комплекса\Участок строгого режима\ШИЗО\DSC004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8" y="929228"/>
            <a:ext cx="3898645" cy="26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:\Общая база фотографий комплекса\Участок строгого режима\ШИЗО\DSC054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96" y="929228"/>
            <a:ext cx="2537434" cy="22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2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8100" y="0"/>
            <a:ext cx="4533900" cy="408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8100" y="762000"/>
            <a:ext cx="44359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НА ТЕРРИТОРИИ МУЗЕЯ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экспонируются  уникальные выставки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и интерьерные экспозиции, в том числе: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«Большой террор»;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фотовыставка «Урановый ГУЛАГ»;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«Красный уголок»;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«Долгое возвращение»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«Вещдок»;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экспозиция «Запрещенная литература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в СССР»;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«Переломаны буреломами» и т.д.</a:t>
            </a: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3" y="930875"/>
            <a:ext cx="3015881" cy="2739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05" y="930875"/>
            <a:ext cx="4206789" cy="3155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94" y="4254842"/>
            <a:ext cx="2942716" cy="20972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" y="3777047"/>
            <a:ext cx="1628775" cy="2895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85" y="4254842"/>
            <a:ext cx="3135219" cy="20972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26" y="4240900"/>
            <a:ext cx="3867021" cy="22075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7103" y="0"/>
            <a:ext cx="633489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93" y="909941"/>
            <a:ext cx="5527664" cy="3052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3" y="909940"/>
            <a:ext cx="5527664" cy="3042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7494" y="440364"/>
            <a:ext cx="59985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АДРЕС МУЗЕЯ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: 618243, Пермский край, Чусовской район,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Верхнекалинское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поселение, д.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Кучино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Museum address: 618243, Perm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Krai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Chusovoy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district,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Verhnee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Kalino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Kuchino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Телефон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phone number): +7(912)880-99-30, +7(992)204-45-10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e-mail: 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mail@perm36.com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График работы: ВТ-ВС: 9:00 – 18:00 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Opening hours: Tuesday-Sunday 9:00 – 18:00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GPS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координаты: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N 58° 15' 51.4548" E 57° 25' 57.5616«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АДРЕС ОФИСА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: 614990, г. Пермь, ул. Бульвар Гагарина, 10, офис 121, 123, 907 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Office address: 614990, Perm,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Gagarina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boulevard 10, office 121,123, 907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Телефон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phone number): +7(342) 212-61-29, +7(342) 212-35-35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e-mail: 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mail@perm36.com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График работы: ПН-ЧТ: 9:00 – 12:00, 13:00 – 18:00, ПТ: 9:00 – 12:00, 13:00 – 17:00  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Opening hours: Monday-Thursday 9:00 – 12:00, 13:00 – 18:00, Friday 9:00 – 12:00, 13:00 – 18:00</a:t>
            </a:r>
          </a:p>
          <a:p>
            <a:br>
              <a:rPr lang="en-US" sz="1600" dirty="0"/>
            </a:b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3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220</Words>
  <Application>Microsoft Office PowerPoint</Application>
  <PresentationFormat>Широкоэкранный</PresentationFormat>
  <Paragraphs>59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Ладыжников Андрей Алексеевич</dc:creator>
  <cp:lastModifiedBy>Андрей Ладыжников</cp:lastModifiedBy>
  <cp:revision>21</cp:revision>
  <cp:lastPrinted>2019-08-14T05:58:10Z</cp:lastPrinted>
  <dcterms:created xsi:type="dcterms:W3CDTF">2019-08-13T05:31:50Z</dcterms:created>
  <dcterms:modified xsi:type="dcterms:W3CDTF">2019-08-19T04:54:29Z</dcterms:modified>
</cp:coreProperties>
</file>